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547" autoAdjust="0"/>
  </p:normalViewPr>
  <p:slideViewPr>
    <p:cSldViewPr>
      <p:cViewPr varScale="1">
        <p:scale>
          <a:sx n="66" d="100"/>
          <a:sy n="66" d="100"/>
        </p:scale>
        <p:origin x="-23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89E70B2-67AA-4AE4-B1BB-20FE6CF6EB5B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222057F-6AA0-47BD-B01E-11140F796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4171A-6720-4AE7-9CD8-6823E3777EEE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48A6-61C6-4C2F-B4EA-6EFFD4AD2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B871-9CF5-493F-B3F5-B34DA426A407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DC7B6-BA61-423C-A639-94A8BB645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05B58-F727-4E81-B9C4-E4349E66E7A4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1C75-FC85-40FA-B9B5-DB257E086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1FF76-A896-4F8F-8881-34032487E17A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C3E3-5971-4956-AE75-642A2D12D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CCEA9-7547-4A72-9276-54147D7FE56C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3FDB5-C4B2-4BE8-BA21-137446F54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C0DDD-81D4-4D6C-9AE2-C54A0F9E651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5A2C5-0304-43FC-A03D-AC741DB44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DD743-0367-4269-959E-E040D64F3D11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0CDB-5A6F-42F8-9B94-7E5319E94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18725-5687-4837-BCD6-DBDC22480AF8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1ADA3-9C4E-46EE-954A-459096355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2F68-B5C0-4E12-A4D4-D6533CFA2233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2F5AE-A8C3-45E9-9B23-50E573667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C6049-EC14-454F-8221-0A72DAE219EB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FAA31-D899-475A-AFF3-5231FE1C4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EEDD9-3FA8-4293-8397-71CFF85751B5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61A8F-E102-461F-8FA8-A2436CEF9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2CF276-CBC8-425E-8928-46BCB494CC55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2650BD-505E-445C-827B-2E83CD0B5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92" name="Group 56"/>
          <p:cNvGraphicFramePr>
            <a:graphicFrameLocks noGrp="1"/>
          </p:cNvGraphicFramePr>
          <p:nvPr>
            <p:ph idx="1"/>
          </p:nvPr>
        </p:nvGraphicFramePr>
        <p:xfrm>
          <a:off x="533400" y="1371600"/>
          <a:ext cx="8229600" cy="4960940"/>
        </p:xfrm>
        <a:graphic>
          <a:graphicData uri="http://schemas.openxmlformats.org/drawingml/2006/table">
            <a:tbl>
              <a:tblPr/>
              <a:tblGrid>
                <a:gridCol w="1558925"/>
                <a:gridCol w="1333500"/>
                <a:gridCol w="1335088"/>
                <a:gridCol w="1333500"/>
                <a:gridCol w="1335087"/>
                <a:gridCol w="13335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Vision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5B1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Enter here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Mission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B8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Enter here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Core Values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A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Value + meaning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Value + meaning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Value + meaning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Value + meaning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Value + meaning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Brand Promise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AB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Enter here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Value Proposition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AC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This is your one-sentence pitch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Tagline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A5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Enter here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Extra field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MS PGothic" pitchFamily="34" charset="-128"/>
                          <a:cs typeface="Arial" charset="0"/>
                        </a:rPr>
                        <a:t>Use if needed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62200" y="4572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Logo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43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Govindh Jayaraman</dc:creator>
  <cp:lastModifiedBy>Govindh</cp:lastModifiedBy>
  <cp:revision>4</cp:revision>
  <dcterms:created xsi:type="dcterms:W3CDTF">2014-07-16T22:14:49Z</dcterms:created>
  <dcterms:modified xsi:type="dcterms:W3CDTF">2017-11-15T09:02:03Z</dcterms:modified>
</cp:coreProperties>
</file>